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9" r:id="rId2"/>
    <p:sldId id="263" r:id="rId3"/>
    <p:sldId id="261" r:id="rId4"/>
    <p:sldId id="262" r:id="rId5"/>
    <p:sldId id="264" r:id="rId6"/>
    <p:sldId id="260" r:id="rId7"/>
    <p:sldId id="265" r:id="rId8"/>
    <p:sldId id="266" r:id="rId9"/>
    <p:sldId id="276" r:id="rId10"/>
    <p:sldId id="267" r:id="rId11"/>
    <p:sldId id="268" r:id="rId12"/>
    <p:sldId id="269" r:id="rId13"/>
    <p:sldId id="270" r:id="rId14"/>
    <p:sldId id="272" r:id="rId15"/>
    <p:sldId id="274" r:id="rId16"/>
    <p:sldId id="275" r:id="rId1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B3B3"/>
    <a:srgbClr val="74FF6F"/>
    <a:srgbClr val="7D74FF"/>
    <a:srgbClr val="FF530C"/>
    <a:srgbClr val="E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14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3F0914-2027-4129-8BB3-1E3976723F6C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Mastertextformat bearbeiten</a:t>
            </a:r>
          </a:p>
          <a:p>
            <a:pPr lvl="1"/>
            <a:r>
              <a:rPr lang="fr-FR" noProof="0" smtClean="0"/>
              <a:t>Zweite Ebene</a:t>
            </a:r>
          </a:p>
          <a:p>
            <a:pPr lvl="2"/>
            <a:r>
              <a:rPr lang="fr-FR" noProof="0" smtClean="0"/>
              <a:t>Dritte Ebene</a:t>
            </a:r>
          </a:p>
          <a:p>
            <a:pPr lvl="3"/>
            <a:r>
              <a:rPr lang="fr-FR" noProof="0" smtClean="0"/>
              <a:t>Vierte Ebene</a:t>
            </a:r>
          </a:p>
          <a:p>
            <a:pPr lvl="4"/>
            <a:r>
              <a:rPr lang="fr-FR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BD6D36-E333-4476-8936-26FEC68CB986}" type="slidenum">
              <a:rPr lang="fr-FR" altLang="de-DE"/>
              <a:pPr/>
              <a:t>‹Nr.›</a:t>
            </a:fld>
            <a:endParaRPr lang="fr-FR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CCB6C65-2E7B-40A8-AAB2-6590A424B27B}" type="slidenum">
              <a:rPr lang="fr-FR" altLang="de-DE" sz="1200"/>
              <a:pPr/>
              <a:t>1</a:t>
            </a:fld>
            <a:endParaRPr lang="fr-FR" altLang="de-DE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29ECDF9-1FAB-4E2C-97EA-E84DA9670DEE}" type="slidenum">
              <a:rPr lang="fr-FR" altLang="de-DE" sz="1200"/>
              <a:pPr/>
              <a:t>11</a:t>
            </a:fld>
            <a:endParaRPr lang="fr-FR" altLang="de-DE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4BEF246-E73B-44EE-AAD1-D1EFE474970E}" type="slidenum">
              <a:rPr lang="fr-FR" altLang="de-DE" sz="1200"/>
              <a:pPr/>
              <a:t>12</a:t>
            </a:fld>
            <a:endParaRPr lang="fr-FR" altLang="de-DE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9331FC3-A986-4786-BD83-388D406E739D}" type="slidenum">
              <a:rPr lang="fr-FR" altLang="de-DE" sz="1200"/>
              <a:pPr/>
              <a:t>13</a:t>
            </a:fld>
            <a:endParaRPr lang="fr-FR" altLang="de-DE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A2CC45D-E42E-42E2-8FDF-1BDB8A04EB63}" type="slidenum">
              <a:rPr lang="fr-FR" altLang="de-DE" sz="1200"/>
              <a:pPr/>
              <a:t>14</a:t>
            </a:fld>
            <a:endParaRPr lang="fr-FR" altLang="de-DE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6D827D1-D60A-4145-87DB-9494353585E3}" type="slidenum">
              <a:rPr lang="fr-FR" altLang="de-DE" sz="1200"/>
              <a:pPr/>
              <a:t>15</a:t>
            </a:fld>
            <a:endParaRPr lang="fr-FR" altLang="de-DE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0389EC3-2735-4799-92F4-FF2417F71A5C}" type="slidenum">
              <a:rPr lang="fr-FR" altLang="de-DE" sz="1200"/>
              <a:pPr/>
              <a:t>16</a:t>
            </a:fld>
            <a:endParaRPr lang="fr-FR" altLang="de-DE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CA2FCB1-7AFC-41BD-881F-7521542612C5}" type="slidenum">
              <a:rPr lang="fr-FR" altLang="de-DE" sz="1200"/>
              <a:pPr/>
              <a:t>2</a:t>
            </a:fld>
            <a:endParaRPr lang="fr-FR" altLang="de-DE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67B87AC-B766-46C7-BE29-F1ED20967311}" type="slidenum">
              <a:rPr lang="fr-FR" altLang="de-DE" sz="1200"/>
              <a:pPr/>
              <a:t>3</a:t>
            </a:fld>
            <a:endParaRPr lang="fr-FR" altLang="de-DE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112B5FC-B29E-41B8-967E-770781CBBD59}" type="slidenum">
              <a:rPr lang="fr-FR" altLang="de-DE" sz="1200"/>
              <a:pPr/>
              <a:t>4</a:t>
            </a:fld>
            <a:endParaRPr lang="fr-FR" altLang="de-DE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9C0DD11-8730-4902-979A-A3D462F3BD67}" type="slidenum">
              <a:rPr lang="fr-FR" altLang="de-DE" sz="1200"/>
              <a:pPr/>
              <a:t>5</a:t>
            </a:fld>
            <a:endParaRPr lang="fr-FR" altLang="de-DE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2F22098-BBB8-4E55-8109-1B99646CF351}" type="slidenum">
              <a:rPr lang="fr-FR" altLang="de-DE" sz="1200"/>
              <a:pPr/>
              <a:t>6</a:t>
            </a:fld>
            <a:endParaRPr lang="fr-FR" altLang="de-DE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D7C2EE1-132E-41B8-A2A0-F20562C1CDF8}" type="slidenum">
              <a:rPr lang="fr-FR" altLang="de-DE" sz="1200"/>
              <a:pPr/>
              <a:t>7</a:t>
            </a:fld>
            <a:endParaRPr lang="fr-FR" altLang="de-DE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19E98C6-E561-460D-8F2E-31343B88AAB0}" type="slidenum">
              <a:rPr lang="fr-FR" altLang="de-DE" sz="1200"/>
              <a:pPr/>
              <a:t>8</a:t>
            </a:fld>
            <a:endParaRPr lang="fr-FR" altLang="de-DE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7475A90-C894-4BE1-BA98-39870126CCC4}" type="slidenum">
              <a:rPr lang="fr-FR" altLang="de-DE" sz="1200"/>
              <a:pPr/>
              <a:t>10</a:t>
            </a:fld>
            <a:endParaRPr lang="fr-FR" altLang="de-DE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CB832-A236-49E9-B6AF-9C97B00DC92C}" type="datetime1">
              <a:rPr lang="fr-FR"/>
              <a:pPr>
                <a:defRPr/>
              </a:pPr>
              <a:t>21/05/2019</a:t>
            </a:fld>
            <a:endParaRPr lang="fr-FR" sz="140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Jean-Daniel Zufferey / Peter Knutti</a:t>
            </a:r>
            <a:endParaRPr lang="fr-FR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4BF04D-C888-4F90-8B67-E78D22354F9E}" type="slidenum">
              <a:rPr lang="fr-FR" altLang="de-DE"/>
              <a:pPr/>
              <a:t>‹Nr.›</a:t>
            </a:fld>
            <a:endParaRPr lang="fr-FR" altLang="de-DE" sz="1400"/>
          </a:p>
        </p:txBody>
      </p:sp>
    </p:spTree>
    <p:extLst>
      <p:ext uri="{BB962C8B-B14F-4D97-AF65-F5344CB8AC3E}">
        <p14:creationId xmlns:p14="http://schemas.microsoft.com/office/powerpoint/2010/main" val="4277096199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BDE2C-DA5F-4443-A89F-94934C3E9DE1}" type="datetime1">
              <a:rPr lang="fr-FR"/>
              <a:pPr>
                <a:defRPr/>
              </a:pPr>
              <a:t>21/05/2019</a:t>
            </a:fld>
            <a:endParaRPr lang="fr-FR" sz="140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Jean-Daniel Zufferey / Peter Knutti</a:t>
            </a:r>
            <a:endParaRPr lang="fr-FR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8FB962-161C-4A79-B660-40415FD856A3}" type="slidenum">
              <a:rPr lang="fr-FR" altLang="de-DE"/>
              <a:pPr/>
              <a:t>‹Nr.›</a:t>
            </a:fld>
            <a:endParaRPr lang="fr-FR" altLang="de-DE" sz="1400"/>
          </a:p>
        </p:txBody>
      </p:sp>
    </p:spTree>
    <p:extLst>
      <p:ext uri="{BB962C8B-B14F-4D97-AF65-F5344CB8AC3E}">
        <p14:creationId xmlns:p14="http://schemas.microsoft.com/office/powerpoint/2010/main" val="3232544983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E5BE3-A961-4882-BF95-12854C62EEDA}" type="datetime1">
              <a:rPr lang="fr-FR"/>
              <a:pPr>
                <a:defRPr/>
              </a:pPr>
              <a:t>21/05/2019</a:t>
            </a:fld>
            <a:endParaRPr lang="fr-FR" sz="140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Jean-Daniel Zufferey / Peter Knutti</a:t>
            </a:r>
            <a:endParaRPr lang="fr-FR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EE9A2-4A21-4883-94CB-B40DBB5B434A}" type="slidenum">
              <a:rPr lang="fr-FR" altLang="de-DE"/>
              <a:pPr/>
              <a:t>‹Nr.›</a:t>
            </a:fld>
            <a:endParaRPr lang="fr-FR" altLang="de-DE" sz="1400"/>
          </a:p>
        </p:txBody>
      </p:sp>
    </p:spTree>
    <p:extLst>
      <p:ext uri="{BB962C8B-B14F-4D97-AF65-F5344CB8AC3E}">
        <p14:creationId xmlns:p14="http://schemas.microsoft.com/office/powerpoint/2010/main" val="2214305019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C5030-0506-4D2C-B51B-FA0BB43CE30E}" type="datetime1">
              <a:rPr lang="fr-FR"/>
              <a:pPr>
                <a:defRPr/>
              </a:pPr>
              <a:t>21/05/2019</a:t>
            </a:fld>
            <a:endParaRPr lang="fr-FR" sz="140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Jean-Daniel Zufferey / Peter Knutti</a:t>
            </a:r>
            <a:endParaRPr lang="fr-FR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14A7B-E5B7-4D2C-B491-F7704A193072}" type="slidenum">
              <a:rPr lang="fr-FR" altLang="de-DE"/>
              <a:pPr/>
              <a:t>‹Nr.›</a:t>
            </a:fld>
            <a:endParaRPr lang="fr-FR" altLang="de-DE" sz="1400"/>
          </a:p>
        </p:txBody>
      </p:sp>
    </p:spTree>
    <p:extLst>
      <p:ext uri="{BB962C8B-B14F-4D97-AF65-F5344CB8AC3E}">
        <p14:creationId xmlns:p14="http://schemas.microsoft.com/office/powerpoint/2010/main" val="126253126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DFD0E-BB4B-49AD-9C5A-C1270F20D9AB}" type="datetime1">
              <a:rPr lang="fr-FR"/>
              <a:pPr>
                <a:defRPr/>
              </a:pPr>
              <a:t>21/05/2019</a:t>
            </a:fld>
            <a:endParaRPr lang="fr-FR" sz="140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Jean-Daniel Zufferey / Peter Knutti</a:t>
            </a:r>
            <a:endParaRPr lang="fr-FR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7241A-FC8B-4E94-A739-ABB884EBBAE6}" type="slidenum">
              <a:rPr lang="fr-FR" altLang="de-DE"/>
              <a:pPr/>
              <a:t>‹Nr.›</a:t>
            </a:fld>
            <a:endParaRPr lang="fr-FR" altLang="de-DE" sz="1400"/>
          </a:p>
        </p:txBody>
      </p:sp>
    </p:spTree>
    <p:extLst>
      <p:ext uri="{BB962C8B-B14F-4D97-AF65-F5344CB8AC3E}">
        <p14:creationId xmlns:p14="http://schemas.microsoft.com/office/powerpoint/2010/main" val="4070586111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2F065-D006-4947-8C4C-652E97FF14C9}" type="datetime1">
              <a:rPr lang="fr-FR"/>
              <a:pPr>
                <a:defRPr/>
              </a:pPr>
              <a:t>21/05/2019</a:t>
            </a:fld>
            <a:endParaRPr lang="fr-FR" sz="140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Jean-Daniel Zufferey / Peter Knutti</a:t>
            </a:r>
            <a:endParaRPr lang="fr-FR" sz="140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1C5939-E467-4AAF-83FF-CFC4556D9A0B}" type="slidenum">
              <a:rPr lang="fr-FR" altLang="de-DE"/>
              <a:pPr/>
              <a:t>‹Nr.›</a:t>
            </a:fld>
            <a:endParaRPr lang="fr-FR" altLang="de-DE" sz="1400"/>
          </a:p>
        </p:txBody>
      </p:sp>
    </p:spTree>
    <p:extLst>
      <p:ext uri="{BB962C8B-B14F-4D97-AF65-F5344CB8AC3E}">
        <p14:creationId xmlns:p14="http://schemas.microsoft.com/office/powerpoint/2010/main" val="864817339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5EF1E-EAA2-4ACB-976B-C3787FA54B8A}" type="datetime1">
              <a:rPr lang="fr-FR"/>
              <a:pPr>
                <a:defRPr/>
              </a:pPr>
              <a:t>21/05/2019</a:t>
            </a:fld>
            <a:endParaRPr lang="fr-FR" sz="140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Jean-Daniel Zufferey / Peter Knutti</a:t>
            </a:r>
            <a:endParaRPr lang="fr-FR" sz="14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16DFF0-4B6E-49DB-8678-437E834A2D98}" type="slidenum">
              <a:rPr lang="fr-FR" altLang="de-DE"/>
              <a:pPr/>
              <a:t>‹Nr.›</a:t>
            </a:fld>
            <a:endParaRPr lang="fr-FR" altLang="de-DE" sz="1400"/>
          </a:p>
        </p:txBody>
      </p:sp>
    </p:spTree>
    <p:extLst>
      <p:ext uri="{BB962C8B-B14F-4D97-AF65-F5344CB8AC3E}">
        <p14:creationId xmlns:p14="http://schemas.microsoft.com/office/powerpoint/2010/main" val="143678508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7EF7C-7308-4CA5-85F7-C03C1A384234}" type="datetime1">
              <a:rPr lang="fr-FR"/>
              <a:pPr>
                <a:defRPr/>
              </a:pPr>
              <a:t>21/05/2019</a:t>
            </a:fld>
            <a:endParaRPr lang="fr-FR" sz="140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Jean-Daniel Zufferey / Peter Knutti</a:t>
            </a:r>
            <a:endParaRPr lang="fr-FR" sz="14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13AC5B-D519-484D-97C0-9A3290B4EA22}" type="slidenum">
              <a:rPr lang="fr-FR" altLang="de-DE"/>
              <a:pPr/>
              <a:t>‹Nr.›</a:t>
            </a:fld>
            <a:endParaRPr lang="fr-FR" altLang="de-DE" sz="1400"/>
          </a:p>
        </p:txBody>
      </p:sp>
    </p:spTree>
    <p:extLst>
      <p:ext uri="{BB962C8B-B14F-4D97-AF65-F5344CB8AC3E}">
        <p14:creationId xmlns:p14="http://schemas.microsoft.com/office/powerpoint/2010/main" val="2540706912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4B99C-BF11-4FB9-9A4A-7E98D3FF9BEB}" type="datetime1">
              <a:rPr lang="fr-FR"/>
              <a:pPr>
                <a:defRPr/>
              </a:pPr>
              <a:t>21/05/2019</a:t>
            </a:fld>
            <a:endParaRPr lang="fr-FR" sz="140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Jean-Daniel Zufferey / Peter Knutti</a:t>
            </a:r>
            <a:endParaRPr lang="fr-FR" sz="140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83B8A-2626-4867-BC7D-EE1FECB846A6}" type="slidenum">
              <a:rPr lang="fr-FR" altLang="de-DE"/>
              <a:pPr/>
              <a:t>‹Nr.›</a:t>
            </a:fld>
            <a:endParaRPr lang="fr-FR" altLang="de-DE" sz="1400"/>
          </a:p>
        </p:txBody>
      </p:sp>
    </p:spTree>
    <p:extLst>
      <p:ext uri="{BB962C8B-B14F-4D97-AF65-F5344CB8AC3E}">
        <p14:creationId xmlns:p14="http://schemas.microsoft.com/office/powerpoint/2010/main" val="2626191718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273CC-1BE4-4549-9F8F-C06EE625EE76}" type="datetime1">
              <a:rPr lang="fr-FR"/>
              <a:pPr>
                <a:defRPr/>
              </a:pPr>
              <a:t>21/05/2019</a:t>
            </a:fld>
            <a:endParaRPr lang="fr-FR" sz="140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Jean-Daniel Zufferey / Peter Knutti</a:t>
            </a:r>
            <a:endParaRPr lang="fr-FR" sz="140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0A95F-BEE2-4732-9E2B-BABEA0DBC5A6}" type="slidenum">
              <a:rPr lang="fr-FR" altLang="de-DE"/>
              <a:pPr/>
              <a:t>‹Nr.›</a:t>
            </a:fld>
            <a:endParaRPr lang="fr-FR" altLang="de-DE" sz="1400"/>
          </a:p>
        </p:txBody>
      </p:sp>
    </p:spTree>
    <p:extLst>
      <p:ext uri="{BB962C8B-B14F-4D97-AF65-F5344CB8AC3E}">
        <p14:creationId xmlns:p14="http://schemas.microsoft.com/office/powerpoint/2010/main" val="2874055046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BE4D-03FF-4CA8-A7E0-B2A6E2B8FEF7}" type="datetime1">
              <a:rPr lang="fr-FR"/>
              <a:pPr>
                <a:defRPr/>
              </a:pPr>
              <a:t>21/05/2019</a:t>
            </a:fld>
            <a:endParaRPr lang="fr-FR" sz="140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Jean-Daniel Zufferey / Peter Knutti</a:t>
            </a:r>
            <a:endParaRPr lang="fr-FR" sz="140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90BD2-7820-46E2-A01E-B5A814CD6511}" type="slidenum">
              <a:rPr lang="fr-FR" altLang="de-DE"/>
              <a:pPr/>
              <a:t>‹Nr.›</a:t>
            </a:fld>
            <a:endParaRPr lang="fr-FR" altLang="de-DE" sz="1400"/>
          </a:p>
        </p:txBody>
      </p:sp>
    </p:spTree>
    <p:extLst>
      <p:ext uri="{BB962C8B-B14F-4D97-AF65-F5344CB8AC3E}">
        <p14:creationId xmlns:p14="http://schemas.microsoft.com/office/powerpoint/2010/main" val="106881601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685800"/>
            <a:ext cx="5257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de-DE" smtClean="0"/>
              <a:t>Mastertextformat bearbeiten</a:t>
            </a:r>
          </a:p>
          <a:p>
            <a:pPr lvl="1"/>
            <a:r>
              <a:rPr lang="fr-FR" altLang="de-DE" smtClean="0"/>
              <a:t>Zweite Ebene</a:t>
            </a:r>
          </a:p>
          <a:p>
            <a:pPr lvl="2"/>
            <a:r>
              <a:rPr lang="fr-FR" altLang="de-DE" smtClean="0"/>
              <a:t>Dritte Ebene</a:t>
            </a:r>
          </a:p>
          <a:p>
            <a:pPr lvl="3"/>
            <a:r>
              <a:rPr lang="fr-FR" altLang="de-DE" smtClean="0"/>
              <a:t>Vierte Ebene</a:t>
            </a:r>
          </a:p>
          <a:p>
            <a:pPr lvl="4"/>
            <a:r>
              <a:rPr lang="fr-FR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fld id="{2CC1E9DF-9C69-47DA-81B8-81818A702EA1}" type="datetime1">
              <a:rPr lang="fr-FR"/>
              <a:pPr>
                <a:defRPr/>
              </a:pPr>
              <a:t>21/05/2019</a:t>
            </a:fld>
            <a:endParaRPr lang="fr-FR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r>
              <a:rPr lang="fr-FR"/>
              <a:t>Jean-Daniel Zufferey / Peter Knutti</a:t>
            </a:r>
            <a:endParaRPr lang="fr-FR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96B210B-617B-4ED8-AF8B-403F93FF128D}" type="slidenum">
              <a:rPr lang="fr-FR" altLang="de-DE"/>
              <a:pPr/>
              <a:t>‹Nr.›</a:t>
            </a:fld>
            <a:endParaRPr lang="fr-FR" altLang="de-DE" sz="140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57200" y="762000"/>
            <a:ext cx="990600" cy="6858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de-CH" altLang="de-DE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685800" y="1219200"/>
            <a:ext cx="990600" cy="6096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de-CH">
              <a:latin typeface="Arial" charset="0"/>
              <a:ea typeface="ＭＳ Ｐゴシック" pitchFamily="48" charset="-128"/>
            </a:endParaRPr>
          </a:p>
        </p:txBody>
      </p:sp>
      <p:sp>
        <p:nvSpPr>
          <p:cNvPr id="1033" name="AutoShape 9"/>
          <p:cNvSpPr>
            <a:spLocks noChangeArrowheads="1"/>
          </p:cNvSpPr>
          <p:nvPr userDrawn="1"/>
        </p:nvSpPr>
        <p:spPr bwMode="auto">
          <a:xfrm flipH="1" flipV="1">
            <a:off x="0" y="1143000"/>
            <a:ext cx="762000" cy="609600"/>
          </a:xfrm>
          <a:prstGeom prst="rtTriangle">
            <a:avLst/>
          </a:prstGeom>
          <a:gradFill rotWithShape="0">
            <a:gsLst>
              <a:gs pos="0">
                <a:srgbClr val="FFFFFF"/>
              </a:gs>
              <a:gs pos="100000">
                <a:srgbClr val="E0334B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de-CH" altLang="de-DE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 flipV="1">
            <a:off x="914400" y="5334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CH"/>
          </a:p>
        </p:txBody>
      </p:sp>
      <p:pic>
        <p:nvPicPr>
          <p:cNvPr id="1035" name="Picture 11" descr="LogoSBBKCSFP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9050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304800" y="1524000"/>
            <a:ext cx="8839200" cy="36513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  <a:ea typeface="ＭＳ Ｐゴシック" pitchFamily="4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  <a:ea typeface="ＭＳ Ｐゴシック" pitchFamily="4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  <a:ea typeface="ＭＳ Ｐゴシック" pitchFamily="4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  <a:ea typeface="ＭＳ Ｐゴシック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EA20984-6ADC-4869-99A8-1B23728889A5}" type="datetime1">
              <a:rPr lang="fr-FR" altLang="de-DE" sz="1000" smtClean="0"/>
              <a:pPr/>
              <a:t>21/05/2019</a:t>
            </a:fld>
            <a:endParaRPr lang="fr-FR" altLang="de-DE" sz="1400" smtClean="0"/>
          </a:p>
        </p:txBody>
      </p:sp>
      <p:sp>
        <p:nvSpPr>
          <p:cNvPr id="205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1000" smtClean="0"/>
              <a:t>Jean-Daniel Zufferey / Peter Knutti</a:t>
            </a:r>
            <a:endParaRPr lang="fr-FR" altLang="de-DE" sz="1400" smtClean="0"/>
          </a:p>
        </p:txBody>
      </p:sp>
      <p:sp>
        <p:nvSpPr>
          <p:cNvPr id="205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F79536A-20CA-46B6-A3A6-5B5C87817AA7}" type="slidenum">
              <a:rPr lang="fr-FR" altLang="de-DE" sz="1000"/>
              <a:pPr/>
              <a:t>1</a:t>
            </a:fld>
            <a:endParaRPr lang="fr-FR" altLang="de-DE" sz="140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r-FR" altLang="de-DE" smtClean="0"/>
              <a:t>	</a:t>
            </a:r>
            <a:r>
              <a:rPr lang="de-DE" altLang="de-DE" smtClean="0"/>
              <a:t>Bildung von Berufsbildner/innen in Lehrbetrieben</a:t>
            </a:r>
            <a:endParaRPr lang="fr-FR" altLang="de-DE" smtClean="0"/>
          </a:p>
          <a:p>
            <a:pPr eaLnBrk="1" hangingPunct="1">
              <a:buFontTx/>
              <a:buNone/>
            </a:pPr>
            <a:r>
              <a:rPr lang="fr-FR" altLang="de-DE" smtClean="0"/>
              <a:t>	</a:t>
            </a:r>
            <a:r>
              <a:rPr lang="de-DE" altLang="de-DE" smtClean="0"/>
              <a:t>Umsetzung des Rahmenlehrplans</a:t>
            </a:r>
            <a:endParaRPr lang="fr-FR" altLang="de-DE" smtClean="0"/>
          </a:p>
          <a:p>
            <a:pPr eaLnBrk="1" hangingPunct="1">
              <a:buFontTx/>
              <a:buNone/>
            </a:pPr>
            <a:r>
              <a:rPr lang="fr-FR" altLang="de-DE" smtClean="0"/>
              <a:t>	</a:t>
            </a:r>
            <a:r>
              <a:rPr lang="de-DE" altLang="de-DE" i="1" smtClean="0"/>
              <a:t>Bericht</a:t>
            </a:r>
            <a:endParaRPr lang="fr-FR" altLang="de-DE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8852352-96E0-4942-BC3C-311CEB4E47F6}" type="datetime1">
              <a:rPr lang="fr-FR" altLang="de-DE" sz="1000" smtClean="0"/>
              <a:pPr/>
              <a:t>21/05/2019</a:t>
            </a:fld>
            <a:endParaRPr lang="fr-FR" altLang="de-DE" sz="1400" smtClean="0"/>
          </a:p>
        </p:txBody>
      </p:sp>
      <p:sp>
        <p:nvSpPr>
          <p:cNvPr id="1126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1000" smtClean="0"/>
              <a:t>Jean-Daniel Zufferey / Peter Knutti</a:t>
            </a:r>
            <a:endParaRPr lang="fr-FR" altLang="de-DE" sz="1400" smtClean="0"/>
          </a:p>
        </p:txBody>
      </p:sp>
      <p:sp>
        <p:nvSpPr>
          <p:cNvPr id="1126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BD33122-B9E2-478C-8BDE-BA361CDD54BD}" type="slidenum">
              <a:rPr lang="fr-FR" altLang="de-DE" sz="1000"/>
              <a:pPr/>
              <a:t>10</a:t>
            </a:fld>
            <a:endParaRPr lang="fr-FR" altLang="de-DE" sz="140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85800"/>
            <a:ext cx="6096000" cy="762000"/>
          </a:xfrm>
        </p:spPr>
        <p:txBody>
          <a:bodyPr/>
          <a:lstStyle/>
          <a:p>
            <a:pPr eaLnBrk="1" hangingPunct="1"/>
            <a:r>
              <a:rPr lang="fr-FR" altLang="de-DE" smtClean="0"/>
              <a:t>5. </a:t>
            </a:r>
            <a:r>
              <a:rPr lang="de-CH" altLang="de-DE" smtClean="0"/>
              <a:t>Qualifikationsverfahren</a:t>
            </a:r>
            <a:endParaRPr lang="fr-FR" altLang="de-DE" smtClean="0"/>
          </a:p>
        </p:txBody>
      </p:sp>
      <p:pic>
        <p:nvPicPr>
          <p:cNvPr id="11270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52600"/>
            <a:ext cx="5791200" cy="442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283D3C0-B0C8-411C-8B9E-78D02B889D02}" type="datetime1">
              <a:rPr lang="fr-FR" altLang="de-DE" sz="1000" smtClean="0"/>
              <a:pPr/>
              <a:t>21/05/2019</a:t>
            </a:fld>
            <a:endParaRPr lang="fr-FR" altLang="de-DE" sz="1400" smtClean="0"/>
          </a:p>
        </p:txBody>
      </p:sp>
      <p:sp>
        <p:nvSpPr>
          <p:cNvPr id="1229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1000" smtClean="0"/>
              <a:t>Jean-Daniel Zufferey / Peter Knutti</a:t>
            </a:r>
            <a:endParaRPr lang="fr-FR" altLang="de-DE" sz="1400" smtClean="0"/>
          </a:p>
        </p:txBody>
      </p:sp>
      <p:sp>
        <p:nvSpPr>
          <p:cNvPr id="1229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59178DF-6D5C-4637-A83E-3E2433403E86}" type="slidenum">
              <a:rPr lang="fr-FR" altLang="de-DE" sz="1000"/>
              <a:pPr/>
              <a:t>11</a:t>
            </a:fld>
            <a:endParaRPr lang="fr-FR" altLang="de-DE" sz="140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85800"/>
            <a:ext cx="6019800" cy="762000"/>
          </a:xfrm>
        </p:spPr>
        <p:txBody>
          <a:bodyPr/>
          <a:lstStyle/>
          <a:p>
            <a:pPr eaLnBrk="1" hangingPunct="1"/>
            <a:r>
              <a:rPr lang="fr-FR" altLang="de-DE" smtClean="0"/>
              <a:t>5. </a:t>
            </a:r>
            <a:r>
              <a:rPr lang="de-CH" altLang="de-DE" smtClean="0"/>
              <a:t>Qualifikationsverfahren</a:t>
            </a:r>
            <a:endParaRPr lang="fr-FR" altLang="de-DE" smtClean="0"/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048000"/>
          </a:xfrm>
        </p:spPr>
        <p:txBody>
          <a:bodyPr/>
          <a:lstStyle/>
          <a:p>
            <a:pPr marL="609600" indent="-609600" eaLnBrk="1" hangingPunct="1"/>
            <a:r>
              <a:rPr lang="de-CH" altLang="de-DE" sz="2800" smtClean="0"/>
              <a:t>Ausbildungserfahrung der Kandidatinnen und Kandidaten</a:t>
            </a:r>
          </a:p>
          <a:p>
            <a:pPr marL="609600" indent="-609600" eaLnBrk="1" hangingPunct="1"/>
            <a:r>
              <a:rPr lang="de-CH" altLang="de-DE" sz="2800" smtClean="0"/>
              <a:t>Vorbereitung auf das Qualifikationsverfahren</a:t>
            </a:r>
          </a:p>
          <a:p>
            <a:pPr marL="609600" indent="-609600" eaLnBrk="1" hangingPunct="1"/>
            <a:r>
              <a:rPr lang="de-CH" altLang="de-DE" sz="2800" smtClean="0"/>
              <a:t>Qualifikationsverfahren</a:t>
            </a:r>
          </a:p>
          <a:p>
            <a:pPr marL="609600" indent="-609600" eaLnBrk="1" hangingPunct="1"/>
            <a:r>
              <a:rPr lang="de-CH" altLang="de-DE" sz="2800" smtClean="0"/>
              <a:t>Bildungsabbruch</a:t>
            </a:r>
            <a:endParaRPr lang="fr-FR" altLang="de-DE" b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C122453-FF82-4C27-8101-297B392BD520}" type="datetime1">
              <a:rPr lang="fr-FR" altLang="de-DE" sz="1000" smtClean="0"/>
              <a:pPr/>
              <a:t>21/05/2019</a:t>
            </a:fld>
            <a:endParaRPr lang="fr-FR" altLang="de-DE" sz="1400" smtClean="0"/>
          </a:p>
        </p:txBody>
      </p:sp>
      <p:sp>
        <p:nvSpPr>
          <p:cNvPr id="1331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1000" smtClean="0"/>
              <a:t>Jean-Daniel Zufferey / Peter Knutti</a:t>
            </a:r>
            <a:endParaRPr lang="fr-FR" altLang="de-DE" sz="1400" smtClean="0"/>
          </a:p>
        </p:txBody>
      </p:sp>
      <p:sp>
        <p:nvSpPr>
          <p:cNvPr id="1331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504AFD9-7983-4C5D-B5C6-7609CDFCB981}" type="slidenum">
              <a:rPr lang="fr-FR" altLang="de-DE" sz="1000"/>
              <a:pPr/>
              <a:t>12</a:t>
            </a:fld>
            <a:endParaRPr lang="fr-FR" altLang="de-DE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85800"/>
            <a:ext cx="6096000" cy="762000"/>
          </a:xfrm>
        </p:spPr>
        <p:txBody>
          <a:bodyPr/>
          <a:lstStyle/>
          <a:p>
            <a:pPr eaLnBrk="1" hangingPunct="1"/>
            <a:r>
              <a:rPr lang="fr-FR" altLang="de-DE" smtClean="0"/>
              <a:t>6. </a:t>
            </a:r>
            <a:r>
              <a:rPr lang="de-CH" altLang="de-DE" smtClean="0"/>
              <a:t>Wegweiser zur Qualifikation</a:t>
            </a:r>
            <a:endParaRPr lang="fr-FR" altLang="de-DE" smtClean="0"/>
          </a:p>
        </p:txBody>
      </p:sp>
      <p:pic>
        <p:nvPicPr>
          <p:cNvPr id="13318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676400"/>
            <a:ext cx="5683250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B268C06-FE27-42DA-8541-BC5A3D74005C}" type="datetime1">
              <a:rPr lang="fr-FR" altLang="de-DE" sz="1000" smtClean="0"/>
              <a:pPr/>
              <a:t>21/05/2019</a:t>
            </a:fld>
            <a:endParaRPr lang="fr-FR" altLang="de-DE" sz="1400" smtClean="0"/>
          </a:p>
        </p:txBody>
      </p:sp>
      <p:sp>
        <p:nvSpPr>
          <p:cNvPr id="1433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1000" smtClean="0"/>
              <a:t>Jean-Daniel Zufferey / Peter Knutti</a:t>
            </a:r>
            <a:endParaRPr lang="fr-FR" altLang="de-DE" sz="1400" smtClean="0"/>
          </a:p>
        </p:txBody>
      </p:sp>
      <p:sp>
        <p:nvSpPr>
          <p:cNvPr id="1434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075EA9E-7D99-4D1D-BE66-B39DEE8BE8DC}" type="slidenum">
              <a:rPr lang="fr-FR" altLang="de-DE" sz="1000"/>
              <a:pPr/>
              <a:t>13</a:t>
            </a:fld>
            <a:endParaRPr lang="fr-FR" altLang="de-DE" sz="14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85800"/>
            <a:ext cx="6858000" cy="762000"/>
          </a:xfrm>
        </p:spPr>
        <p:txBody>
          <a:bodyPr/>
          <a:lstStyle/>
          <a:p>
            <a:pPr eaLnBrk="1" hangingPunct="1"/>
            <a:r>
              <a:rPr lang="fr-FR" altLang="de-DE" smtClean="0"/>
              <a:t>6. </a:t>
            </a:r>
            <a:r>
              <a:rPr lang="de-CH" altLang="de-DE" smtClean="0"/>
              <a:t>Wegweiser zur Qualifikation</a:t>
            </a:r>
            <a:endParaRPr lang="fr-FR" altLang="de-DE" smtClean="0"/>
          </a:p>
        </p:txBody>
      </p:sp>
      <p:graphicFrame>
        <p:nvGraphicFramePr>
          <p:cNvPr id="68643" name="Group 35"/>
          <p:cNvGraphicFramePr>
            <a:graphicFrameLocks noGrp="1"/>
          </p:cNvGraphicFramePr>
          <p:nvPr/>
        </p:nvGraphicFramePr>
        <p:xfrm>
          <a:off x="609600" y="2743200"/>
          <a:ext cx="8077200" cy="2106613"/>
        </p:xfrm>
        <a:graphic>
          <a:graphicData uri="http://schemas.openxmlformats.org/drawingml/2006/table">
            <a:tbl>
              <a:tblPr/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55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48" charset="-128"/>
                        </a:rPr>
                        <a:t>Indikatoren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48" charset="-128"/>
                        </a:rPr>
                        <a:t>Hinweis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48" charset="-128"/>
                        </a:rPr>
                        <a:t>Beilagen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1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48" charset="-128"/>
                        </a:rPr>
                        <a:t>1. </a:t>
                      </a:r>
                      <a:r>
                        <a:rPr kumimoji="0" lang="de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48" charset="-128"/>
                        </a:rPr>
                        <a:t>Das Anforderungsprofil an die lernende Person ist bekannt</a:t>
                      </a:r>
                      <a:r>
                        <a:rPr kumimoji="0" lang="de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48" charset="-128"/>
                        </a:rPr>
                        <a:t>.</a:t>
                      </a:r>
                      <a:endParaRPr kumimoji="0" lang="de-C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48" charset="-128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48" charset="-128"/>
                        </a:rPr>
                        <a:t>Mit Dokumenten nachweisen</a:t>
                      </a:r>
                      <a:r>
                        <a:rPr kumimoji="0" lang="de-C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48" charset="-128"/>
                        </a:rPr>
                        <a:t> 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48" charset="-128"/>
                        </a:rPr>
                        <a:t>Kriterienliste</a:t>
                      </a:r>
                      <a:endParaRPr kumimoji="0" lang="de-CH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48" charset="-128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56" name="Rectangle 31"/>
          <p:cNvSpPr>
            <a:spLocks noChangeArrowheads="1"/>
          </p:cNvSpPr>
          <p:nvPr/>
        </p:nvSpPr>
        <p:spPr bwMode="auto">
          <a:xfrm>
            <a:off x="609600" y="503555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3600" b="1"/>
              <a:t>…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6D02563-962B-49A8-B530-6F9E4F8193A6}" type="datetime1">
              <a:rPr lang="fr-FR" altLang="de-DE" sz="1000" smtClean="0"/>
              <a:pPr/>
              <a:t>21/05/2019</a:t>
            </a:fld>
            <a:endParaRPr lang="fr-FR" altLang="de-DE" sz="1400" smtClean="0"/>
          </a:p>
        </p:txBody>
      </p:sp>
      <p:sp>
        <p:nvSpPr>
          <p:cNvPr id="1536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1000" smtClean="0"/>
              <a:t>Jean-Daniel Zufferey / Peter Knutti</a:t>
            </a:r>
            <a:endParaRPr lang="fr-FR" altLang="de-DE" sz="1400" smtClean="0"/>
          </a:p>
        </p:txBody>
      </p:sp>
      <p:sp>
        <p:nvSpPr>
          <p:cNvPr id="1536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390A4AB-2CC2-4BF7-B760-487DE8DAEC3F}" type="slidenum">
              <a:rPr lang="fr-FR" altLang="de-DE" sz="1000"/>
              <a:pPr/>
              <a:t>14</a:t>
            </a:fld>
            <a:endParaRPr lang="fr-FR" altLang="de-DE" sz="140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85800"/>
            <a:ext cx="6858000" cy="762000"/>
          </a:xfrm>
        </p:spPr>
        <p:txBody>
          <a:bodyPr/>
          <a:lstStyle/>
          <a:p>
            <a:pPr eaLnBrk="1" hangingPunct="1"/>
            <a:r>
              <a:rPr lang="fr-FR" altLang="de-DE" smtClean="0"/>
              <a:t>7. </a:t>
            </a:r>
            <a:r>
              <a:rPr lang="de-CH" altLang="de-DE" smtClean="0"/>
              <a:t>Leitfaden für Kursleiter/innen</a:t>
            </a:r>
            <a:endParaRPr lang="fr-FR" altLang="de-DE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1295400"/>
          </a:xfrm>
        </p:spPr>
        <p:txBody>
          <a:bodyPr/>
          <a:lstStyle/>
          <a:p>
            <a:pPr eaLnBrk="1" hangingPunct="1"/>
            <a:r>
              <a:rPr lang="fr-FR" altLang="de-DE" smtClean="0"/>
              <a:t>Subdomäne im Internet: www.klbb.berufsbildung.ch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0ADA7C1-2923-4E8B-897B-3146E10EFAAB}" type="datetime1">
              <a:rPr lang="fr-FR" altLang="de-DE" sz="1000" smtClean="0"/>
              <a:pPr/>
              <a:t>21/05/2019</a:t>
            </a:fld>
            <a:endParaRPr lang="fr-FR" altLang="de-DE" sz="1400" smtClean="0"/>
          </a:p>
        </p:txBody>
      </p:sp>
      <p:sp>
        <p:nvSpPr>
          <p:cNvPr id="1638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1000" smtClean="0"/>
              <a:t>Jean-Daniel Zufferey / Peter Knutti</a:t>
            </a:r>
            <a:endParaRPr lang="fr-FR" altLang="de-DE" sz="1400" smtClean="0"/>
          </a:p>
        </p:txBody>
      </p:sp>
      <p:sp>
        <p:nvSpPr>
          <p:cNvPr id="1638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8C0C4F-6CD5-4F30-B372-1DBB096BAD92}" type="slidenum">
              <a:rPr lang="fr-FR" altLang="de-DE" sz="1000"/>
              <a:pPr/>
              <a:t>15</a:t>
            </a:fld>
            <a:endParaRPr lang="fr-FR" altLang="de-DE" sz="14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de-DE" smtClean="0"/>
              <a:t>8. </a:t>
            </a:r>
            <a:r>
              <a:rPr lang="de-CH" altLang="de-DE" smtClean="0"/>
              <a:t>Arbeitsgruppe</a:t>
            </a:r>
            <a:endParaRPr lang="fr-FR" altLang="de-DE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lnSpc>
                <a:spcPct val="90000"/>
              </a:lnSpc>
            </a:pPr>
            <a:r>
              <a:rPr lang="de-CH" altLang="de-DE" sz="2000" b="0" dirty="0" smtClean="0"/>
              <a:t>Peter Knutti, </a:t>
            </a:r>
            <a:r>
              <a:rPr lang="de-CH" altLang="de-DE" sz="2000" b="0" dirty="0" smtClean="0">
                <a:solidFill>
                  <a:srgbClr val="00B0F0"/>
                </a:solidFill>
              </a:rPr>
              <a:t>SDBB</a:t>
            </a:r>
            <a:endParaRPr lang="de-CH" altLang="de-DE" sz="2000" b="0" dirty="0" smtClean="0">
              <a:solidFill>
                <a:srgbClr val="00B0F0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de-CH" altLang="de-DE" sz="2000" b="0" dirty="0" smtClean="0"/>
              <a:t>Jean-Daniel </a:t>
            </a:r>
            <a:r>
              <a:rPr lang="de-CH" altLang="de-DE" sz="2000" b="0" dirty="0" err="1" smtClean="0"/>
              <a:t>Zufferey</a:t>
            </a:r>
            <a:r>
              <a:rPr lang="de-CH" altLang="de-DE" sz="2000" b="0" dirty="0" smtClean="0"/>
              <a:t>, </a:t>
            </a:r>
            <a:r>
              <a:rPr lang="de-CH" altLang="de-DE" sz="2000" b="0" dirty="0" smtClean="0">
                <a:solidFill>
                  <a:srgbClr val="00B0F0"/>
                </a:solidFill>
              </a:rPr>
              <a:t>CSFP</a:t>
            </a:r>
          </a:p>
          <a:p>
            <a:pPr lvl="2" eaLnBrk="1" hangingPunct="1">
              <a:lnSpc>
                <a:spcPct val="90000"/>
              </a:lnSpc>
            </a:pPr>
            <a:r>
              <a:rPr lang="de-CH" altLang="de-DE" sz="2000" b="0" dirty="0" smtClean="0"/>
              <a:t>Werner </a:t>
            </a:r>
            <a:r>
              <a:rPr lang="de-CH" altLang="de-DE" sz="2000" b="0" dirty="0" err="1" smtClean="0"/>
              <a:t>Aemisegger</a:t>
            </a:r>
            <a:r>
              <a:rPr lang="de-CH" altLang="de-DE" sz="2000" b="0" dirty="0" smtClean="0"/>
              <a:t>, SG</a:t>
            </a:r>
          </a:p>
          <a:p>
            <a:pPr lvl="2" eaLnBrk="1" hangingPunct="1">
              <a:lnSpc>
                <a:spcPct val="90000"/>
              </a:lnSpc>
            </a:pPr>
            <a:r>
              <a:rPr lang="de-CH" altLang="de-DE" sz="2000" b="0" dirty="0" smtClean="0"/>
              <a:t>Andrea </a:t>
            </a:r>
            <a:r>
              <a:rPr lang="de-CH" altLang="de-DE" sz="2000" b="0" dirty="0" err="1" smtClean="0"/>
              <a:t>Grawehr</a:t>
            </a:r>
            <a:r>
              <a:rPr lang="de-CH" altLang="de-DE" sz="2000" b="0" dirty="0" smtClean="0"/>
              <a:t>, OW</a:t>
            </a:r>
          </a:p>
          <a:p>
            <a:pPr lvl="2" eaLnBrk="1" hangingPunct="1">
              <a:lnSpc>
                <a:spcPct val="90000"/>
              </a:lnSpc>
            </a:pPr>
            <a:r>
              <a:rPr lang="de-CH" altLang="de-DE" sz="2000" b="0" dirty="0" smtClean="0"/>
              <a:t>Agathe Mai, BS</a:t>
            </a:r>
          </a:p>
          <a:p>
            <a:pPr lvl="2" eaLnBrk="1" hangingPunct="1">
              <a:lnSpc>
                <a:spcPct val="90000"/>
              </a:lnSpc>
            </a:pPr>
            <a:r>
              <a:rPr lang="de-CH" altLang="de-DE" sz="2000" b="0" dirty="0" smtClean="0"/>
              <a:t>Jean-Pierre </a:t>
            </a:r>
            <a:r>
              <a:rPr lang="de-CH" altLang="de-DE" sz="2000" b="0" dirty="0" err="1" smtClean="0"/>
              <a:t>Paillard</a:t>
            </a:r>
            <a:r>
              <a:rPr lang="de-CH" altLang="de-DE" sz="2000" b="0" dirty="0" smtClean="0"/>
              <a:t>, GE</a:t>
            </a:r>
          </a:p>
          <a:p>
            <a:pPr lvl="2" eaLnBrk="1" hangingPunct="1">
              <a:lnSpc>
                <a:spcPct val="90000"/>
              </a:lnSpc>
            </a:pPr>
            <a:r>
              <a:rPr lang="de-CH" altLang="de-DE" sz="2000" b="0" dirty="0" smtClean="0"/>
              <a:t>Walter </a:t>
            </a:r>
            <a:r>
              <a:rPr lang="de-CH" altLang="de-DE" sz="2000" b="0" dirty="0" err="1" smtClean="0"/>
              <a:t>Seghizzi</a:t>
            </a:r>
            <a:r>
              <a:rPr lang="de-CH" altLang="de-DE" sz="2000" b="0" dirty="0" smtClean="0"/>
              <a:t>, TI</a:t>
            </a:r>
          </a:p>
          <a:p>
            <a:pPr lvl="2" eaLnBrk="1" hangingPunct="1">
              <a:lnSpc>
                <a:spcPct val="90000"/>
              </a:lnSpc>
            </a:pPr>
            <a:r>
              <a:rPr lang="de-CH" altLang="de-DE" sz="2000" b="0" dirty="0" smtClean="0"/>
              <a:t>Joachim Wolff / Hans-Jürg Schilling, ZH</a:t>
            </a:r>
          </a:p>
          <a:p>
            <a:pPr lvl="2" eaLnBrk="1" hangingPunct="1">
              <a:lnSpc>
                <a:spcPct val="90000"/>
              </a:lnSpc>
            </a:pPr>
            <a:r>
              <a:rPr lang="de-CH" altLang="de-DE" sz="2000" b="0" i="1" dirty="0" smtClean="0"/>
              <a:t>Mitarbeit : A. </a:t>
            </a:r>
            <a:r>
              <a:rPr lang="de-CH" altLang="de-DE" sz="2000" b="0" i="1" dirty="0" err="1" smtClean="0"/>
              <a:t>Schubiger</a:t>
            </a:r>
            <a:r>
              <a:rPr lang="de-CH" altLang="de-DE" sz="2000" b="0" i="1" dirty="0" smtClean="0"/>
              <a:t> (ZBW SG),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de-CH" altLang="de-DE" sz="2000" b="0" i="1" dirty="0" smtClean="0"/>
              <a:t>	Maurice </a:t>
            </a:r>
            <a:r>
              <a:rPr lang="de-CH" altLang="de-DE" sz="2000" b="0" i="1" dirty="0" err="1" smtClean="0"/>
              <a:t>Dirren</a:t>
            </a:r>
            <a:r>
              <a:rPr lang="de-CH" altLang="de-DE" sz="2000" b="0" i="1" dirty="0" smtClean="0"/>
              <a:t> (SIBP)</a:t>
            </a:r>
            <a:endParaRPr lang="fr-FR" altLang="de-DE" sz="2000" b="0" i="1" dirty="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fr-FR" altLang="de-DE" sz="2000" b="0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876F5E2-F969-4CF5-828E-0098E6106518}" type="datetime1">
              <a:rPr lang="fr-FR" altLang="de-DE" sz="1000" smtClean="0"/>
              <a:pPr/>
              <a:t>21/05/2019</a:t>
            </a:fld>
            <a:endParaRPr lang="fr-FR" altLang="de-DE" sz="1400" smtClean="0"/>
          </a:p>
        </p:txBody>
      </p:sp>
      <p:sp>
        <p:nvSpPr>
          <p:cNvPr id="1741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1000" smtClean="0"/>
              <a:t>Jean-Daniel Zufferey / Peter Knutti</a:t>
            </a:r>
            <a:endParaRPr lang="fr-FR" altLang="de-DE" sz="1400" smtClean="0"/>
          </a:p>
        </p:txBody>
      </p:sp>
      <p:sp>
        <p:nvSpPr>
          <p:cNvPr id="1741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62AD7FD-C25B-4CAC-8023-2601BCC2B122}" type="slidenum">
              <a:rPr lang="fr-FR" altLang="de-DE" sz="1000"/>
              <a:pPr/>
              <a:t>16</a:t>
            </a:fld>
            <a:endParaRPr lang="fr-FR" altLang="de-DE" sz="1400"/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09900"/>
            <a:ext cx="7772400" cy="20193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altLang="de-DE" smtClean="0"/>
              <a:t>	</a:t>
            </a:r>
            <a:r>
              <a:rPr lang="de-CH" altLang="de-DE" smtClean="0"/>
              <a:t>Ich danke Ihnen für Ihre Aufmerksamkeit.</a:t>
            </a:r>
            <a:endParaRPr lang="fr-FR" altLang="de-DE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4811524-5729-4C5E-8875-7459DCC07F1C}" type="datetime1">
              <a:rPr lang="fr-FR" altLang="de-DE" sz="1000" smtClean="0"/>
              <a:pPr/>
              <a:t>21/05/2019</a:t>
            </a:fld>
            <a:endParaRPr lang="fr-FR" altLang="de-DE" sz="1400" smtClean="0"/>
          </a:p>
        </p:txBody>
      </p:sp>
      <p:sp>
        <p:nvSpPr>
          <p:cNvPr id="307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1000" smtClean="0"/>
              <a:t>Jean-Daniel Zufferey / Peter Knutti</a:t>
            </a:r>
            <a:endParaRPr lang="fr-FR" altLang="de-DE" sz="1400" smtClean="0"/>
          </a:p>
        </p:txBody>
      </p:sp>
      <p:sp>
        <p:nvSpPr>
          <p:cNvPr id="307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7DBDCEA-89EF-479A-8644-230099E6D351}" type="slidenum">
              <a:rPr lang="fr-FR" altLang="de-DE" sz="1000"/>
              <a:pPr/>
              <a:t>2</a:t>
            </a:fld>
            <a:endParaRPr lang="fr-FR" altLang="de-DE" sz="14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de-DE" smtClean="0"/>
              <a:t>Plan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0386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de-DE" altLang="de-DE" sz="2400" smtClean="0"/>
              <a:t>Einleitung 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de-DE" altLang="de-DE" sz="2400" smtClean="0"/>
              <a:t>Rechtliche Grundlagen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de-DE" altLang="de-DE" sz="2400" smtClean="0"/>
              <a:t>Begriffe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de-DE" altLang="de-DE" sz="2400" smtClean="0"/>
              <a:t>Lehrplan für den Kurs für Berufsbildner/innen 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de-DE" altLang="de-DE" sz="2400" smtClean="0"/>
              <a:t>Qualifikationsverfahren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de-DE" altLang="de-DE" sz="2400" smtClean="0"/>
              <a:t>Wegweiser zum Qualifikationsverfahren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de-DE" altLang="de-DE" sz="2400" smtClean="0"/>
              <a:t>Leitfaden für Kursleiter/innen (Projekt)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de-DE" altLang="de-DE" sz="2400" smtClean="0"/>
              <a:t>Mandat und Zusammensetzung der Arbeitsgruppe</a:t>
            </a:r>
            <a:endParaRPr lang="fr-FR" altLang="de-DE" sz="2800" smtClean="0"/>
          </a:p>
          <a:p>
            <a:pPr marL="533400" indent="-533400" eaLnBrk="1" hangingPunct="1">
              <a:lnSpc>
                <a:spcPct val="90000"/>
              </a:lnSpc>
            </a:pPr>
            <a:endParaRPr lang="fr-FR" altLang="de-DE" sz="280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4CF2CF2-E986-4FE6-9F61-D4B7D97E92BA}" type="datetime1">
              <a:rPr lang="fr-FR" altLang="de-DE" sz="1000" smtClean="0"/>
              <a:pPr/>
              <a:t>21/05/2019</a:t>
            </a:fld>
            <a:endParaRPr lang="fr-FR" altLang="de-DE" sz="1400" smtClean="0"/>
          </a:p>
        </p:txBody>
      </p:sp>
      <p:sp>
        <p:nvSpPr>
          <p:cNvPr id="409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1000" smtClean="0"/>
              <a:t>Jean-Daniel Zufferey / Peter Knutti</a:t>
            </a:r>
            <a:endParaRPr lang="fr-FR" altLang="de-DE" sz="1400" smtClean="0"/>
          </a:p>
        </p:txBody>
      </p:sp>
      <p:sp>
        <p:nvSpPr>
          <p:cNvPr id="410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577D985-0588-4363-8D07-3803F7261286}" type="slidenum">
              <a:rPr lang="fr-FR" altLang="de-DE" sz="1000"/>
              <a:pPr/>
              <a:t>3</a:t>
            </a:fld>
            <a:endParaRPr lang="fr-FR" altLang="de-DE" sz="14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de-DE" smtClean="0"/>
              <a:t>1. </a:t>
            </a:r>
            <a:r>
              <a:rPr lang="de-DE" altLang="de-DE" smtClean="0"/>
              <a:t>Einleitung</a:t>
            </a:r>
            <a:endParaRPr lang="fr-FR" altLang="de-DE" smtClean="0"/>
          </a:p>
        </p:txBody>
      </p:sp>
      <p:pic>
        <p:nvPicPr>
          <p:cNvPr id="4102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313" y="1828800"/>
            <a:ext cx="5919787" cy="436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96C6C1D-435A-49E3-B46C-8F1FB7D08DBB}" type="datetime1">
              <a:rPr lang="fr-FR" altLang="de-DE" sz="1000" smtClean="0"/>
              <a:pPr/>
              <a:t>21/05/2019</a:t>
            </a:fld>
            <a:endParaRPr lang="fr-FR" altLang="de-DE" sz="1400" smtClean="0"/>
          </a:p>
        </p:txBody>
      </p:sp>
      <p:sp>
        <p:nvSpPr>
          <p:cNvPr id="512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1000" smtClean="0"/>
              <a:t>Jean-Daniel Zufferey / Peter Knutti</a:t>
            </a:r>
            <a:endParaRPr lang="fr-FR" altLang="de-DE" sz="1400" smtClean="0"/>
          </a:p>
        </p:txBody>
      </p:sp>
      <p:sp>
        <p:nvSpPr>
          <p:cNvPr id="512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04C9198-26BC-46E8-B69B-9F8FB2E80DCC}" type="slidenum">
              <a:rPr lang="fr-FR" altLang="de-DE" sz="1000"/>
              <a:pPr/>
              <a:t>4</a:t>
            </a:fld>
            <a:endParaRPr lang="fr-FR" altLang="de-DE" sz="140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de-DE" smtClean="0"/>
              <a:t>1. </a:t>
            </a:r>
            <a:r>
              <a:rPr lang="de-DE" altLang="de-DE" smtClean="0"/>
              <a:t>Einleitung</a:t>
            </a:r>
            <a:endParaRPr lang="fr-FR" altLang="de-DE" smtClean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038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e-DE" altLang="de-DE" sz="2400" smtClean="0"/>
              <a:t>Die 8 Grundsätze, die </a:t>
            </a:r>
            <a:r>
              <a:rPr lang="de-CH" altLang="de-DE" sz="2400" smtClean="0"/>
              <a:t>berücksichtigt wurden</a:t>
            </a:r>
            <a:endParaRPr lang="fr-FR" altLang="de-DE" sz="20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fr-FR" altLang="de-DE" sz="200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de-CH" altLang="de-DE" sz="2000" smtClean="0"/>
              <a:t>Berufsbildner/in = 40 Stunden Kurs oder 100 Lernstunden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de-CH" altLang="de-DE" sz="2000" smtClean="0"/>
              <a:t>Bildungsberechtigung verbunden mit fachlichen Kompetenzen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de-CH" altLang="de-DE" sz="2000" smtClean="0"/>
              <a:t>Grosse Nachfrage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de-CH" altLang="de-DE" sz="2000" smtClean="0"/>
              <a:t>Erfahrung als Berufsbildner/in nötig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de-CH" altLang="de-DE" sz="2000" smtClean="0"/>
              <a:t>Kantone zuständig für die Anerkennung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de-CH" altLang="de-DE" sz="2000" smtClean="0"/>
              <a:t>Anerkennung der Tätigkeit als Berufsbildner/in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de-CH" altLang="de-DE" sz="2000" smtClean="0"/>
              <a:t>Durchlässigkeit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de-CH" altLang="de-DE" sz="2000" smtClean="0"/>
              <a:t>Delegation</a:t>
            </a:r>
            <a:endParaRPr lang="fr-FR" altLang="de-DE" sz="200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F26215E-DFD4-4247-AA42-3CAA5261F9DC}" type="datetime1">
              <a:rPr lang="fr-FR" altLang="de-DE" sz="1000" smtClean="0"/>
              <a:pPr/>
              <a:t>21/05/2019</a:t>
            </a:fld>
            <a:endParaRPr lang="fr-FR" altLang="de-DE" sz="1400" smtClean="0"/>
          </a:p>
        </p:txBody>
      </p:sp>
      <p:sp>
        <p:nvSpPr>
          <p:cNvPr id="614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1000" smtClean="0"/>
              <a:t>Jean-Daniel Zufferey / Peter Knutti</a:t>
            </a:r>
            <a:endParaRPr lang="fr-FR" altLang="de-DE" sz="1400" smtClean="0"/>
          </a:p>
        </p:txBody>
      </p:sp>
      <p:sp>
        <p:nvSpPr>
          <p:cNvPr id="614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B8053BA-8C5A-4603-88FB-31620A325BAD}" type="slidenum">
              <a:rPr lang="fr-FR" altLang="de-DE" sz="1000"/>
              <a:pPr/>
              <a:t>5</a:t>
            </a:fld>
            <a:endParaRPr lang="fr-FR" altLang="de-DE" sz="14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de-DE" smtClean="0"/>
              <a:t>2. </a:t>
            </a:r>
            <a:r>
              <a:rPr lang="de-DE" altLang="de-DE" smtClean="0"/>
              <a:t>Rechtliche Grundlagen</a:t>
            </a:r>
            <a:endParaRPr lang="fr-FR" altLang="de-DE" smtClean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0386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de-CH" altLang="de-DE" sz="2800" smtClean="0"/>
              <a:t>Berufsbildungsgesetz BBG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de-CH" altLang="de-DE" sz="2800" smtClean="0"/>
              <a:t>Berufsbildungsverordnung BBV</a:t>
            </a:r>
            <a:endParaRPr lang="fr-FR" altLang="de-DE" sz="2800" smtClean="0"/>
          </a:p>
          <a:p>
            <a:pPr marL="609600" indent="-609600" eaLnBrk="1" hangingPunct="1">
              <a:buFontTx/>
              <a:buAutoNum type="arabicPeriod"/>
            </a:pPr>
            <a:r>
              <a:rPr lang="de-CH" altLang="de-DE" sz="2800" smtClean="0"/>
              <a:t>Rahmenlehrplan für Berufsbildungsverantwortliche</a:t>
            </a:r>
            <a:endParaRPr lang="fr-FR" altLang="de-DE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F3FBDF3-479C-4A2E-9135-CEBBF2DD3026}" type="datetime1">
              <a:rPr lang="fr-FR" altLang="de-DE" sz="1000" smtClean="0"/>
              <a:pPr/>
              <a:t>21/05/2019</a:t>
            </a:fld>
            <a:endParaRPr lang="fr-FR" altLang="de-DE" sz="1400" smtClean="0"/>
          </a:p>
        </p:txBody>
      </p:sp>
      <p:sp>
        <p:nvSpPr>
          <p:cNvPr id="717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1000" smtClean="0"/>
              <a:t>Jean-Daniel Zufferey / Peter Knutti</a:t>
            </a:r>
            <a:endParaRPr lang="fr-FR" altLang="de-DE" sz="1400" smtClean="0"/>
          </a:p>
        </p:txBody>
      </p:sp>
      <p:sp>
        <p:nvSpPr>
          <p:cNvPr id="717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A3439F8-43A5-4888-AB51-9B205E0FE48C}" type="slidenum">
              <a:rPr lang="fr-FR" altLang="de-DE" sz="1000"/>
              <a:pPr/>
              <a:t>6</a:t>
            </a:fld>
            <a:endParaRPr lang="fr-FR" altLang="de-DE" sz="14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de-DE" smtClean="0"/>
              <a:t>3. </a:t>
            </a:r>
            <a:r>
              <a:rPr lang="de-CH" altLang="de-DE" smtClean="0"/>
              <a:t>Begriffe</a:t>
            </a:r>
            <a:endParaRPr lang="fr-FR" altLang="de-DE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0386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de-DE" altLang="de-DE" sz="2400" smtClean="0"/>
              <a:t>Kurs für Berufsbildner/innen in Lehrbetrieben  – kantonaler, eidg. anerkannter Kursausweis – im Umfang von 40 Kursstunden (KBB)</a:t>
            </a:r>
            <a:endParaRPr lang="fr-FR" altLang="de-DE" sz="2800" smtClean="0"/>
          </a:p>
          <a:p>
            <a:pPr marL="609600" indent="-609600" eaLnBrk="1" hangingPunct="1">
              <a:buFontTx/>
              <a:buAutoNum type="arabicPeriod"/>
            </a:pPr>
            <a:r>
              <a:rPr lang="de-DE" altLang="de-DE" sz="2400" smtClean="0"/>
              <a:t>Bildung für Berufsbildner/innen in Lehrbetrieben – eidg. anerkanntes Diplom – im Umfang von 100 Lernstunden (BBB)</a:t>
            </a:r>
            <a:endParaRPr lang="fr-FR" altLang="de-DE" sz="2800" smtClean="0"/>
          </a:p>
          <a:p>
            <a:pPr marL="609600" indent="-609600" eaLnBrk="1" hangingPunct="1">
              <a:buFontTx/>
              <a:buAutoNum type="arabicPeriod"/>
            </a:pPr>
            <a:r>
              <a:rPr lang="de-DE" altLang="de-DE" sz="2400" smtClean="0"/>
              <a:t>Lehrplan (Konkretisierung des Rahmenlehrplans für den KBB)</a:t>
            </a:r>
            <a:endParaRPr lang="fr-FR" altLang="de-DE" sz="2400" smtClean="0"/>
          </a:p>
          <a:p>
            <a:pPr marL="609600" indent="-609600" eaLnBrk="1" hangingPunct="1">
              <a:buFontTx/>
              <a:buAutoNum type="arabicPeriod"/>
            </a:pPr>
            <a:r>
              <a:rPr lang="de-DE" altLang="de-DE" sz="2400" smtClean="0"/>
              <a:t>Wegleitung zur Qualifizierung für das eidg. </a:t>
            </a:r>
            <a:r>
              <a:rPr lang="fr-FR" altLang="de-DE" sz="2400" smtClean="0"/>
              <a:t>Diplom</a:t>
            </a:r>
            <a:endParaRPr lang="fr-FR" altLang="de-DE" sz="2800" b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A1A7407-9F87-4D6D-A513-631C67FF1DD4}" type="datetime1">
              <a:rPr lang="fr-FR" altLang="de-DE" sz="1000" smtClean="0"/>
              <a:pPr/>
              <a:t>21/05/2019</a:t>
            </a:fld>
            <a:endParaRPr lang="fr-FR" altLang="de-DE" sz="1400" smtClean="0"/>
          </a:p>
        </p:txBody>
      </p:sp>
      <p:sp>
        <p:nvSpPr>
          <p:cNvPr id="819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1000" smtClean="0"/>
              <a:t>Jean-Daniel Zufferey / Peter Knutti</a:t>
            </a:r>
            <a:endParaRPr lang="fr-FR" altLang="de-DE" sz="1400" smtClean="0"/>
          </a:p>
        </p:txBody>
      </p:sp>
      <p:sp>
        <p:nvSpPr>
          <p:cNvPr id="819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C9CDD76-91DA-47BB-944C-1269D7133074}" type="slidenum">
              <a:rPr lang="fr-FR" altLang="de-DE" sz="1000"/>
              <a:pPr/>
              <a:t>7</a:t>
            </a:fld>
            <a:endParaRPr lang="fr-FR" altLang="de-DE" sz="140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de-DE" smtClean="0"/>
              <a:t>4. </a:t>
            </a:r>
            <a:r>
              <a:rPr lang="de-DE" altLang="de-DE" smtClean="0"/>
              <a:t>Lehrplan für den </a:t>
            </a:r>
            <a:br>
              <a:rPr lang="de-DE" altLang="de-DE" smtClean="0"/>
            </a:br>
            <a:r>
              <a:rPr lang="de-DE" altLang="de-DE" smtClean="0"/>
              <a:t>    40-stündigen Kurs</a:t>
            </a:r>
            <a:r>
              <a:rPr lang="fr-FR" altLang="de-DE" smtClean="0"/>
              <a:t> </a:t>
            </a:r>
          </a:p>
        </p:txBody>
      </p:sp>
      <p:pic>
        <p:nvPicPr>
          <p:cNvPr id="8198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55763"/>
            <a:ext cx="8229600" cy="419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1DF2244-EFC2-464D-943E-64DAC52CF49B}" type="datetime1">
              <a:rPr lang="fr-FR" altLang="de-DE" sz="1000" smtClean="0"/>
              <a:pPr/>
              <a:t>21/05/2019</a:t>
            </a:fld>
            <a:endParaRPr lang="fr-FR" altLang="de-DE" sz="1400" smtClean="0"/>
          </a:p>
        </p:txBody>
      </p:sp>
      <p:sp>
        <p:nvSpPr>
          <p:cNvPr id="921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1000" smtClean="0"/>
              <a:t>Jean-Daniel Zufferey / Peter Knutti</a:t>
            </a:r>
            <a:endParaRPr lang="fr-FR" altLang="de-DE" sz="1400" smtClean="0"/>
          </a:p>
        </p:txBody>
      </p:sp>
      <p:sp>
        <p:nvSpPr>
          <p:cNvPr id="922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770BBA0-F9E0-46CD-97B3-4CBD53FE559E}" type="slidenum">
              <a:rPr lang="fr-FR" altLang="de-DE" sz="1000"/>
              <a:pPr/>
              <a:t>8</a:t>
            </a:fld>
            <a:endParaRPr lang="fr-FR" altLang="de-DE" sz="1400"/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fr-FR" altLang="de-DE" smtClean="0"/>
              <a:t>4. </a:t>
            </a:r>
            <a:r>
              <a:rPr lang="de-DE" altLang="de-DE" smtClean="0"/>
              <a:t>Lehrplan für den </a:t>
            </a:r>
            <a:br>
              <a:rPr lang="de-DE" altLang="de-DE" smtClean="0"/>
            </a:br>
            <a:r>
              <a:rPr lang="de-DE" altLang="de-DE" smtClean="0"/>
              <a:t>    40-stündigen Kurs</a:t>
            </a:r>
            <a:endParaRPr lang="fr-FR" altLang="de-DE" smtClean="0"/>
          </a:p>
        </p:txBody>
      </p:sp>
      <p:pic>
        <p:nvPicPr>
          <p:cNvPr id="922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2286000"/>
            <a:ext cx="8239125" cy="356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F1A1EC1-9460-423F-AE49-1AFE99B533EC}" type="datetime1">
              <a:rPr lang="fr-FR" altLang="de-DE" sz="1000" smtClean="0"/>
              <a:pPr/>
              <a:t>21/05/2019</a:t>
            </a:fld>
            <a:endParaRPr lang="fr-FR" altLang="de-DE" sz="1400" smtClean="0"/>
          </a:p>
        </p:txBody>
      </p:sp>
      <p:sp>
        <p:nvSpPr>
          <p:cNvPr id="1024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r-FR" altLang="de-DE" sz="1000" smtClean="0"/>
              <a:t>Jean-Daniel Zufferey / Peter Knutti</a:t>
            </a:r>
            <a:endParaRPr lang="fr-FR" altLang="de-DE" sz="1400" smtClean="0"/>
          </a:p>
        </p:txBody>
      </p:sp>
      <p:sp>
        <p:nvSpPr>
          <p:cNvPr id="1024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5A01B1A-2D7F-4736-B73B-BA2E839C0191}" type="slidenum">
              <a:rPr lang="fr-FR" altLang="de-DE" sz="1000"/>
              <a:pPr/>
              <a:t>9</a:t>
            </a:fld>
            <a:endParaRPr lang="fr-FR" altLang="de-DE" sz="140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85800"/>
            <a:ext cx="5257800" cy="1014413"/>
          </a:xfrm>
        </p:spPr>
        <p:txBody>
          <a:bodyPr/>
          <a:lstStyle/>
          <a:p>
            <a:pPr eaLnBrk="1" hangingPunct="1"/>
            <a:r>
              <a:rPr lang="fr-FR" altLang="de-DE" sz="2800" smtClean="0"/>
              <a:t>4. </a:t>
            </a:r>
            <a:r>
              <a:rPr lang="de-DE" altLang="de-DE" sz="2800" smtClean="0"/>
              <a:t>Lehrplan für den </a:t>
            </a:r>
            <a:br>
              <a:rPr lang="de-DE" altLang="de-DE" sz="2800" smtClean="0"/>
            </a:br>
            <a:r>
              <a:rPr lang="de-DE" altLang="de-DE" sz="2800" smtClean="0"/>
              <a:t>    40-stündigen Kurs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CH" altLang="de-DE" sz="2800" smtClean="0"/>
              <a:t>Ersatz für </a:t>
            </a:r>
          </a:p>
          <a:p>
            <a:pPr eaLnBrk="1" hangingPunct="1"/>
            <a:r>
              <a:rPr lang="de-CH" altLang="de-DE" sz="2800" smtClean="0"/>
              <a:t>„Verordnung über die Ausbildungskurse für Lehrmeister“, des BIGA vom 15.10.80</a:t>
            </a:r>
          </a:p>
          <a:p>
            <a:pPr eaLnBrk="1" hangingPunct="1"/>
            <a:r>
              <a:rPr lang="de-CH" altLang="de-DE" sz="2800" smtClean="0"/>
              <a:t>Fussnote Seite 5 Rahmenlehrplan:</a:t>
            </a:r>
            <a:br>
              <a:rPr lang="de-CH" altLang="de-DE" sz="2800" smtClean="0"/>
            </a:br>
            <a:r>
              <a:rPr lang="de-DE" altLang="de-DE" sz="1800" smtClean="0"/>
              <a:t>Die in Art. 44 Abs. 2 BBV weiterhin vorgesehenen 40 Kursstunden im Rahmen der sogenannten Lehrmeisterkurse sind nicht Gegenstand dieser Rahmenlehrpläne. Es gilt aber auch hier der allgemeine Grundsatz der Durchlässigkeit nach Art. 9 BBG, vgl. unten Punkt 2.3.</a:t>
            </a:r>
          </a:p>
        </p:txBody>
      </p:sp>
    </p:spTree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405</Words>
  <Application>Microsoft Office PowerPoint</Application>
  <PresentationFormat>Bildschirmpräsentation (4:3)</PresentationFormat>
  <Paragraphs>131</Paragraphs>
  <Slides>16</Slides>
  <Notes>15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9" baseType="lpstr">
      <vt:lpstr>ＭＳ Ｐゴシック</vt:lpstr>
      <vt:lpstr>Arial</vt:lpstr>
      <vt:lpstr>Leere Präsentation</vt:lpstr>
      <vt:lpstr>PowerPoint-Präsentation</vt:lpstr>
      <vt:lpstr>Plan</vt:lpstr>
      <vt:lpstr>1. Einleitung</vt:lpstr>
      <vt:lpstr>1. Einleitung</vt:lpstr>
      <vt:lpstr>2. Rechtliche Grundlagen</vt:lpstr>
      <vt:lpstr>3. Begriffe</vt:lpstr>
      <vt:lpstr>4. Lehrplan für den      40-stündigen Kurs </vt:lpstr>
      <vt:lpstr>4. Lehrplan für den      40-stündigen Kurs</vt:lpstr>
      <vt:lpstr>4. Lehrplan für den      40-stündigen Kurs</vt:lpstr>
      <vt:lpstr>5. Qualifikationsverfahren</vt:lpstr>
      <vt:lpstr>5. Qualifikationsverfahren</vt:lpstr>
      <vt:lpstr>6. Wegweiser zur Qualifikation</vt:lpstr>
      <vt:lpstr>6. Wegweiser zur Qualifikation</vt:lpstr>
      <vt:lpstr>7. Leitfaden für Kursleiter/innen</vt:lpstr>
      <vt:lpstr>8. Arbeitsgruppe</vt:lpstr>
      <vt:lpstr>PowerPoint-Präsentation</vt:lpstr>
    </vt:vector>
  </TitlesOfParts>
  <Company>Jean-Daniel Zufferey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Jean-Daniel Zufferey</dc:creator>
  <cp:lastModifiedBy>Ademi, Zana</cp:lastModifiedBy>
  <cp:revision>86</cp:revision>
  <dcterms:created xsi:type="dcterms:W3CDTF">2006-03-09T13:20:40Z</dcterms:created>
  <dcterms:modified xsi:type="dcterms:W3CDTF">2019-05-21T08:05:41Z</dcterms:modified>
</cp:coreProperties>
</file>